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6" r:id="rId9"/>
    <p:sldId id="265" r:id="rId10"/>
    <p:sldId id="264" r:id="rId11"/>
    <p:sldId id="263" r:id="rId12"/>
    <p:sldId id="267" r:id="rId13"/>
    <p:sldId id="268" r:id="rId14"/>
    <p:sldId id="270" r:id="rId15"/>
    <p:sldId id="271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42"/>
    <p:restoredTop sz="94658"/>
  </p:normalViewPr>
  <p:slideViewPr>
    <p:cSldViewPr snapToGrid="0">
      <p:cViewPr>
        <p:scale>
          <a:sx n="72" d="100"/>
          <a:sy n="72" d="100"/>
        </p:scale>
        <p:origin x="448" y="1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25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394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5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80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114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4/23/26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54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4/23/26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0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4/23/26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5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4/23/26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693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4/23/26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4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4/23/26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5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4/23/26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4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  <p:sldLayoutId id="2147483667" r:id="rId7"/>
    <p:sldLayoutId id="2147483668" r:id="rId8"/>
    <p:sldLayoutId id="2147483669" r:id="rId9"/>
    <p:sldLayoutId id="2147483671" r:id="rId10"/>
    <p:sldLayoutId id="214748367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D48EA17-F2CF-2F98-FC06-DBB6A2AEC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3D4267-6754-E656-C65D-257297D45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4986B7-141C-C850-BB10-546F5CF9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" b="1821"/>
          <a:stretch>
            <a:fillRect/>
          </a:stretch>
        </p:blipFill>
        <p:spPr>
          <a:xfrm>
            <a:off x="-112943" y="0"/>
            <a:ext cx="12417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36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F257C-DDBA-89AE-9F4C-C4B78F678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630909-0142-0C69-A6C6-86BE8FB98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67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432CD1-22CF-37B6-1938-F92D9C943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22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C3A838-664D-7D60-08E1-D1005F678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18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B0E68-FF23-4B1C-8558-3239E4DD7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18D80F-14E3-74F7-00D9-33EAF67C6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04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78875-8840-789F-5723-F1F2F7C21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59C133-AC31-621A-E207-64D144506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32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E7724-37A0-72A0-97DC-08A7864F9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416FD8-9EF2-9116-4377-20316F2D7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08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F2843-51CC-EA07-7BFF-62371BB2B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4C686C-64BB-C512-F43E-856B6E8B1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51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5D3817B-01DA-DCDA-FA18-49D6FF003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0A3558-48AF-5FD9-7FA0-0FD7CC8004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6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37B9D-1A63-18A8-86E8-C8674B200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7A043B-2F91-784E-9D22-61471576F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7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29CEC-B2B4-A2A5-4A2B-981FD3C7D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C7548C-D9A3-DC27-C99E-0F6C08246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81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2982C-A94A-1965-F46A-598B0EC42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AD6573-33AE-9159-3447-7DC371929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6440D-5C7B-0478-CA59-D011369ED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810079-012E-508E-D377-7626FAF8F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6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7B8C3E-0BF5-62DA-99CC-B8E101AC4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96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1BD5E-43F1-FEE8-5ABD-896AD3977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9A5DA0-D9B1-B70B-52A5-1F92E287C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14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C8AA7-B226-59E5-C918-64E6D2347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F6ABDE-1CFC-50AC-F407-677A9ED89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613099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Neue Haas Grotesk Text Pro</vt:lpstr>
      <vt:lpstr>VanillaVTI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Lynch, Courtney</dc:creator>
  <cp:lastModifiedBy>Lynch, Courtney</cp:lastModifiedBy>
  <cp:revision>1</cp:revision>
  <dcterms:created xsi:type="dcterms:W3CDTF">2026-04-23T12:52:23Z</dcterms:created>
  <dcterms:modified xsi:type="dcterms:W3CDTF">2026-04-23T13:00:35Z</dcterms:modified>
</cp:coreProperties>
</file>